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4"/>
    <p:restoredTop sz="94653"/>
  </p:normalViewPr>
  <p:slideViewPr>
    <p:cSldViewPr snapToGrid="0" snapToObjects="1">
      <p:cViewPr varScale="1">
        <p:scale>
          <a:sx n="81" d="100"/>
          <a:sy n="81" d="100"/>
        </p:scale>
        <p:origin x="8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9AFB62-C2F0-AB47-85D7-EEC4678EBDA1}" type="datetimeFigureOut">
              <a:rPr lang="en-US" smtClean="0"/>
              <a:t>4/25/16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38479-BC70-2448-B031-E5422DDA4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1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38479-BC70-2448-B031-E5422DDA4DC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78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883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1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30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076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27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688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418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4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29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356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131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011592-59A2-8E42-B51E-BB48B258C687}" type="datetimeFigureOut">
              <a:rPr lang="en-US" smtClean="0"/>
              <a:t>4/25/16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DF506-B6AE-2F46-B6FF-898DBC83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385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Regression model for importance sampling in MC light transport simulation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Yuan Tian </a:t>
            </a:r>
          </a:p>
          <a:p>
            <a:r>
              <a:rPr lang="en-US" dirty="0" smtClean="0"/>
              <a:t>04/25/2016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28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Main Points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 smtClean="0"/>
              <a:t>Goal:    </a:t>
            </a:r>
            <a:r>
              <a:rPr lang="en-US" dirty="0" smtClean="0"/>
              <a:t>Get different approaches to model of light coming over hemisphere at the point in a scene.</a:t>
            </a:r>
          </a:p>
          <a:p>
            <a:r>
              <a:rPr lang="en-US" b="1" dirty="0" smtClean="0"/>
              <a:t>Original Method: a) </a:t>
            </a:r>
            <a:r>
              <a:rPr lang="en-US" dirty="0" smtClean="0"/>
              <a:t>Recording values of radiance estimates in a path tracer;</a:t>
            </a:r>
            <a:r>
              <a:rPr lang="en-US" b="1" dirty="0" smtClean="0"/>
              <a:t> b)</a:t>
            </a:r>
            <a:r>
              <a:rPr lang="en-US" dirty="0" smtClean="0"/>
              <a:t>Interpreting particles weight from training passes as their multiplicity.</a:t>
            </a:r>
          </a:p>
          <a:p>
            <a:r>
              <a:rPr lang="en-US" b="1" dirty="0" smtClean="0"/>
              <a:t>Their Method: </a:t>
            </a:r>
            <a:r>
              <a:rPr lang="en-US" dirty="0" smtClean="0"/>
              <a:t>Keep values and wei</a:t>
            </a:r>
            <a:r>
              <a:rPr lang="en-US" altLang="zh-CN" dirty="0" smtClean="0"/>
              <a:t>ghts as the part of the feature set of a training data.</a:t>
            </a:r>
          </a:p>
          <a:p>
            <a:r>
              <a:rPr lang="en-US" altLang="zh-CN" b="1" dirty="0" smtClean="0"/>
              <a:t>Difference between Previous Work: R</a:t>
            </a:r>
            <a:r>
              <a:rPr lang="en-US" altLang="zh-CN" b="1" baseline="30000" dirty="0" smtClean="0"/>
              <a:t>2</a:t>
            </a:r>
            <a:r>
              <a:rPr lang="en-US" altLang="zh-CN" b="1" dirty="0" smtClean="0"/>
              <a:t>-&gt;R</a:t>
            </a:r>
            <a:r>
              <a:rPr lang="en-US" altLang="zh-CN" b="1" baseline="30000" dirty="0" smtClean="0"/>
              <a:t>3  </a:t>
            </a:r>
            <a:r>
              <a:rPr lang="en-US" altLang="zh-CN" dirty="0" smtClean="0"/>
              <a:t>But get slightly worse results compared to those in the previous work.</a:t>
            </a:r>
          </a:p>
          <a:p>
            <a:r>
              <a:rPr lang="en-US" altLang="zh-CN" b="1" dirty="0" smtClean="0"/>
              <a:t>Contribution:</a:t>
            </a:r>
            <a:r>
              <a:rPr lang="en-US" altLang="zh-CN" dirty="0" smtClean="0"/>
              <a:t> Reasons for why it doesn’t work as well and future plans.</a:t>
            </a:r>
            <a:endParaRPr lang="en-US" altLang="zh-CN" b="1" dirty="0" smtClean="0"/>
          </a:p>
          <a:p>
            <a:endParaRPr lang="en-US" b="1" dirty="0" smtClean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49122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Previous work:  </a:t>
            </a:r>
            <a:r>
              <a:rPr lang="en-US" dirty="0" smtClean="0"/>
              <a:t>Application of density estimation techniques + an appropriate caching scheme of learned models works well =&gt; efficient sampler can be created this way.</a:t>
            </a:r>
          </a:p>
          <a:p>
            <a:r>
              <a:rPr lang="en-US" b="1" dirty="0" smtClean="0"/>
              <a:t>Limitation:</a:t>
            </a:r>
            <a:r>
              <a:rPr lang="en-US" dirty="0" smtClean="0"/>
              <a:t> Not being able to incorporate further data obtained during the rendering step into models =&gt; R</a:t>
            </a:r>
            <a:r>
              <a:rPr lang="en-US" baseline="30000" dirty="0" smtClean="0"/>
              <a:t>3</a:t>
            </a:r>
            <a:r>
              <a:rPr lang="en-US" dirty="0" smtClean="0"/>
              <a:t>(direction(u1,u2), weight(u3))</a:t>
            </a:r>
          </a:p>
          <a:p>
            <a:r>
              <a:rPr lang="en-US" b="1" dirty="0" smtClean="0"/>
              <a:t>More strong mathematical</a:t>
            </a:r>
            <a:r>
              <a:rPr lang="en-US" dirty="0" smtClean="0"/>
              <a:t>: theory behind the model and what it represents.</a:t>
            </a:r>
          </a:p>
          <a:p>
            <a:r>
              <a:rPr lang="en-US" b="1" dirty="0" smtClean="0"/>
              <a:t>Objective</a:t>
            </a:r>
            <a:r>
              <a:rPr lang="en-US" dirty="0" smtClean="0"/>
              <a:t>:  (</a:t>
            </a:r>
            <a:r>
              <a:rPr lang="en-US" altLang="zh-CN" dirty="0" smtClean="0"/>
              <a:t>α particles: all photons; β</a:t>
            </a:r>
            <a:r>
              <a:rPr lang="zh-CN" altLang="en-US" dirty="0" smtClean="0"/>
              <a:t> </a:t>
            </a:r>
            <a:r>
              <a:rPr lang="en-US" altLang="zh-CN" dirty="0" smtClean="0"/>
              <a:t>particles: radiance estimates</a:t>
            </a:r>
            <a:r>
              <a:rPr lang="en-US" dirty="0" smtClean="0"/>
              <a:t>) Combine these particles and model them jointly.</a:t>
            </a:r>
          </a:p>
          <a:p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183778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690" y="1798421"/>
            <a:ext cx="4936836" cy="13601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90" y="5089236"/>
            <a:ext cx="5889678" cy="604982"/>
          </a:xfrm>
          <a:prstGeom prst="rect">
            <a:avLst/>
          </a:prstGeom>
        </p:spPr>
      </p:pic>
      <p:sp>
        <p:nvSpPr>
          <p:cNvPr id="6" name="Down Arrow 5"/>
          <p:cNvSpPr/>
          <p:nvPr/>
        </p:nvSpPr>
        <p:spPr>
          <a:xfrm>
            <a:off x="2729345" y="3394364"/>
            <a:ext cx="568037" cy="13854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61058" y="3523407"/>
            <a:ext cx="4322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 relation is been looking for: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683677" y="1690688"/>
            <a:ext cx="2843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Issue with glossy surface: p(x)strongly depends on the direction.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2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36838" y="1922606"/>
            <a:ext cx="6325721" cy="37716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88036" y="1898073"/>
            <a:ext cx="3269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Synthetic Tests with R3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20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scene test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6265" y="1548534"/>
            <a:ext cx="5117834" cy="41318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4099" y="1771577"/>
            <a:ext cx="4947646" cy="393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288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scene test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6037" y="1967780"/>
            <a:ext cx="5783932" cy="33367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969" y="1690688"/>
            <a:ext cx="5634213" cy="468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14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Concern: R</a:t>
            </a:r>
            <a:r>
              <a:rPr lang="en-US" baseline="30000" dirty="0" smtClean="0"/>
              <a:t>3</a:t>
            </a:r>
            <a:r>
              <a:rPr lang="en-US" dirty="0" smtClean="0"/>
              <a:t> independent feature in GMM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80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239</Words>
  <Application>Microsoft Macintosh PowerPoint</Application>
  <PresentationFormat>Widescreen</PresentationFormat>
  <Paragraphs>24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宋体</vt:lpstr>
      <vt:lpstr>Arial</vt:lpstr>
      <vt:lpstr>Office Theme</vt:lpstr>
      <vt:lpstr>Regression model for importance sampling in MC light transport simulation</vt:lpstr>
      <vt:lpstr>Main Points</vt:lpstr>
      <vt:lpstr>Motivation</vt:lpstr>
      <vt:lpstr>Theory</vt:lpstr>
      <vt:lpstr>Practice</vt:lpstr>
      <vt:lpstr>Real scene test</vt:lpstr>
      <vt:lpstr>Real scene test</vt:lpstr>
      <vt:lpstr>Future Plan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Regression model for importance sampling in MC light transport simulation</dc:title>
  <dc:creator>Yuan Tian</dc:creator>
  <cp:lastModifiedBy>Yuan Tian</cp:lastModifiedBy>
  <cp:revision>6</cp:revision>
  <dcterms:created xsi:type="dcterms:W3CDTF">2016-04-25T19:26:04Z</dcterms:created>
  <dcterms:modified xsi:type="dcterms:W3CDTF">2016-04-26T04:40:51Z</dcterms:modified>
</cp:coreProperties>
</file>

<file path=docProps/thumbnail.jpeg>
</file>